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559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-558" y="-8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8963-66E8-4605-8750-7B93CAB8118F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61B9-2708-412D-B0E9-63C59F9D91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0978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8963-66E8-4605-8750-7B93CAB8118F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61B9-2708-412D-B0E9-63C59F9D91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6172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8963-66E8-4605-8750-7B93CAB8118F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61B9-2708-412D-B0E9-63C59F9D91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240018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8963-66E8-4605-8750-7B93CAB8118F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61B9-2708-412D-B0E9-63C59F9D91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0534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8963-66E8-4605-8750-7B93CAB8118F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61B9-2708-412D-B0E9-63C59F9D91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871427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8963-66E8-4605-8750-7B93CAB8118F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61B9-2708-412D-B0E9-63C59F9D91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7623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8963-66E8-4605-8750-7B93CAB8118F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61B9-2708-412D-B0E9-63C59F9D91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116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8963-66E8-4605-8750-7B93CAB8118F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61B9-2708-412D-B0E9-63C59F9D91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044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8963-66E8-4605-8750-7B93CAB8118F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61B9-2708-412D-B0E9-63C59F9D91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0287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8963-66E8-4605-8750-7B93CAB8118F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61B9-2708-412D-B0E9-63C59F9D91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032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8963-66E8-4605-8750-7B93CAB8118F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61B9-2708-412D-B0E9-63C59F9D91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8938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8963-66E8-4605-8750-7B93CAB8118F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61B9-2708-412D-B0E9-63C59F9D91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5770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8963-66E8-4605-8750-7B93CAB8118F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61B9-2708-412D-B0E9-63C59F9D91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5728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8963-66E8-4605-8750-7B93CAB8118F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61B9-2708-412D-B0E9-63C59F9D91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777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8963-66E8-4605-8750-7B93CAB8118F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61B9-2708-412D-B0E9-63C59F9D91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8506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61B9-2708-412D-B0E9-63C59F9D91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8963-66E8-4605-8750-7B93CAB8118F}" type="datetimeFigureOut">
              <a:rPr lang="ru-RU" smtClean="0"/>
              <a:pPr/>
              <a:t>08.04.2015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3432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D8963-66E8-4605-8750-7B93CAB8118F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8E761B9-2708-412D-B0E9-63C59F9D91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474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wma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0.wma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1.wma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wma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3.wma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1.png"/><Relationship Id="rId4" Type="http://schemas.microsoft.com/office/2007/relationships/media" Target="../media/media4.wm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1.png"/><Relationship Id="rId4" Type="http://schemas.microsoft.com/office/2007/relationships/media" Target="../media/media5.wm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1.png"/><Relationship Id="rId4" Type="http://schemas.microsoft.com/office/2007/relationships/media" Target="../media/media6.wm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video" Target="NULL" TargetMode="External"/><Relationship Id="rId5" Type="http://schemas.openxmlformats.org/officeDocument/2006/relationships/image" Target="../media/image1.png"/><Relationship Id="rId4" Type="http://schemas.microsoft.com/office/2007/relationships/media" Target="../media/media7.wma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8.wma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1.png"/><Relationship Id="rId4" Type="http://schemas.microsoft.com/office/2007/relationships/media" Target="../media/media9.wm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«Загадочный мир-подводное царство»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050836"/>
            <a:ext cx="7766936" cy="109689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1700" dirty="0" smtClean="0"/>
              <a:t>Конспект открытого занятия по использованию нетрадиционных техник рисования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05520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666"/>
    </mc:Choice>
    <mc:Fallback>
      <p:transition spd="slow" advTm="26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139" y="807165"/>
            <a:ext cx="1010226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Физкультурная минутка.</a:t>
            </a:r>
          </a:p>
          <a:p>
            <a:r>
              <a:rPr lang="ru-RU" sz="2400" dirty="0" smtClean="0"/>
              <a:t>Звездочка в небе колышется кротко( руки подняты вверх, пальцы широко расставлены, легкое покачивание</a:t>
            </a:r>
          </a:p>
          <a:p>
            <a:r>
              <a:rPr lang="ru-RU" sz="2400" dirty="0" smtClean="0"/>
              <a:t>Руками) </a:t>
            </a:r>
          </a:p>
          <a:p>
            <a:r>
              <a:rPr lang="ru-RU" sz="2400" dirty="0" smtClean="0"/>
              <a:t>В белом тумане, качается лодка</a:t>
            </a:r>
          </a:p>
          <a:p>
            <a:r>
              <a:rPr lang="ru-RU" sz="2400" dirty="0" smtClean="0"/>
              <a:t>В лодке той-чудесные краски(руки отпущены вниз, немного разведены в стороны, раскачивание туловища</a:t>
            </a:r>
          </a:p>
          <a:p>
            <a:r>
              <a:rPr lang="ru-RU" sz="2400" dirty="0" smtClean="0"/>
              <a:t>Влево и вправо)</a:t>
            </a:r>
          </a:p>
          <a:p>
            <a:r>
              <a:rPr lang="ru-RU" sz="2400" dirty="0" smtClean="0"/>
              <a:t>Шепчутся в ней небылицы и сказки(руки к губам, повороты головы  влево и вправо)</a:t>
            </a:r>
          </a:p>
          <a:p>
            <a:r>
              <a:rPr lang="ru-RU" sz="2400" dirty="0" smtClean="0"/>
              <a:t>Лодочку ветер тихонько качает </a:t>
            </a:r>
          </a:p>
          <a:p>
            <a:r>
              <a:rPr lang="ru-RU" sz="2400" dirty="0" smtClean="0"/>
              <a:t>В Волшебное царство он нас приглашает(дети садятся на стулья за столы.</a:t>
            </a:r>
          </a:p>
          <a:p>
            <a:endParaRPr lang="ru-RU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46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407"/>
    </mc:Choice>
    <mc:Fallback>
      <p:transition spd="slow" advTm="24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9701" y="302359"/>
            <a:ext cx="1047052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Воспитатель: А сейчас я прочитаю отрывок из сказки, а вы её отгадаете.</a:t>
            </a:r>
          </a:p>
          <a:p>
            <a:r>
              <a:rPr lang="ru-RU" sz="2000" dirty="0" smtClean="0"/>
              <a:t>«Жил старик со своею старухой, у самого синего моря»</a:t>
            </a:r>
          </a:p>
          <a:p>
            <a:r>
              <a:rPr lang="ru-RU" sz="2000" dirty="0" smtClean="0"/>
              <a:t>Дети: Это сказка( ответы детей)</a:t>
            </a:r>
          </a:p>
          <a:p>
            <a:r>
              <a:rPr lang="ru-RU" sz="2000" dirty="0" smtClean="0"/>
              <a:t>Воспитатель: Правильно. Слушайте дальше.</a:t>
            </a:r>
          </a:p>
          <a:p>
            <a:r>
              <a:rPr lang="ru-RU" sz="2000" dirty="0" smtClean="0"/>
              <a:t>«Они жили в ветхой землянке, старик ловил неводом рыбу, а старуха пряла свою пряжу.</a:t>
            </a:r>
          </a:p>
          <a:p>
            <a:r>
              <a:rPr lang="ru-RU" sz="2000" dirty="0" smtClean="0"/>
              <a:t>Дед был добрым, а старуха спокойная, и в доме у них был мир и согласие. И природа была </a:t>
            </a:r>
          </a:p>
          <a:p>
            <a:r>
              <a:rPr lang="ru-RU" sz="2000" dirty="0" smtClean="0"/>
              <a:t>Спокойная: Голубое небо, спокойное море. И в этом спокойном море жила добрая, волшебная </a:t>
            </a:r>
          </a:p>
          <a:p>
            <a:r>
              <a:rPr lang="ru-RU" sz="2000" dirty="0" smtClean="0"/>
              <a:t>«Золотая рыбка». Но жила она не одна. </a:t>
            </a:r>
          </a:p>
          <a:p>
            <a:r>
              <a:rPr lang="ru-RU" sz="2000" dirty="0" smtClean="0"/>
              <a:t>Как вы думаете , кто еще жил в её загадочном мире-в подводном царстве?</a:t>
            </a:r>
          </a:p>
          <a:p>
            <a:r>
              <a:rPr lang="ru-RU" sz="2000" dirty="0" smtClean="0"/>
              <a:t>Дети: (ответы детей)</a:t>
            </a:r>
          </a:p>
          <a:p>
            <a:r>
              <a:rPr lang="ru-RU" sz="2000" dirty="0" smtClean="0"/>
              <a:t>Воспитатель: Молодцы! Ребята, а какой краской мы будем рисовать тихое, спокойное море?</a:t>
            </a:r>
          </a:p>
          <a:p>
            <a:r>
              <a:rPr lang="ru-RU" sz="2000" dirty="0" smtClean="0"/>
              <a:t>Дети: Синей, голубой-(ответы детей)</a:t>
            </a:r>
          </a:p>
          <a:p>
            <a:r>
              <a:rPr lang="ru-RU" sz="2000" dirty="0" smtClean="0"/>
              <a:t>Воспитатель: А «золотую рыбку»?</a:t>
            </a:r>
          </a:p>
          <a:p>
            <a:r>
              <a:rPr lang="ru-RU" sz="2000" dirty="0" smtClean="0"/>
              <a:t>Дети: Оранжевой, желтой-(ответы детей)</a:t>
            </a:r>
          </a:p>
          <a:p>
            <a:r>
              <a:rPr lang="ru-RU" sz="2000" dirty="0" smtClean="0"/>
              <a:t>Воспитатель: Посмотрите как я буду рисовать море. Губкой смачиваю лист быстрыми движениями,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слева на право. Кисточкой, сверху, провожу по всему листу. Попробуйте.</a:t>
            </a: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28274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72727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103" y="516765"/>
            <a:ext cx="7765960" cy="58244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4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49" y="383146"/>
            <a:ext cx="8122276" cy="60917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7651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574" y="411188"/>
            <a:ext cx="7787426" cy="58405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5542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549" y="528034"/>
            <a:ext cx="109119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Воспитатель: А с помощью пальчика мы будем рисовать песчаное дно, водоросли.</a:t>
            </a:r>
          </a:p>
          <a:p>
            <a:r>
              <a:rPr lang="ru-RU" dirty="0" smtClean="0"/>
              <a:t> (дети выполняют работу, воспитатель наблюдает за рисованием, при затруднении детей проводит</a:t>
            </a:r>
          </a:p>
          <a:p>
            <a:r>
              <a:rPr lang="ru-RU" dirty="0"/>
              <a:t> </a:t>
            </a:r>
            <a:r>
              <a:rPr lang="ru-RU" dirty="0" smtClean="0"/>
              <a:t>индивидуальный показ).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38" y="1841679"/>
            <a:ext cx="5735392" cy="43015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96603"/>
            <a:ext cx="5395511" cy="43916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5559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7" y="257577"/>
            <a:ext cx="6027313" cy="58598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970" y="257577"/>
            <a:ext cx="6010142" cy="58598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9660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50" y="238258"/>
            <a:ext cx="8508643" cy="6381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3454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124" y="425003"/>
            <a:ext cx="7989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Воспитатель: А теперь ребята, мы ладошкой нарисуем «золотую рыбку»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13" y="901521"/>
            <a:ext cx="7692980" cy="57697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8915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56" y="466859"/>
            <a:ext cx="7899043" cy="59242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5494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 smtClean="0"/>
              <a:t>Воспитатель: </a:t>
            </a:r>
            <a:r>
              <a:rPr lang="ru-RU" sz="3600" dirty="0" err="1" smtClean="0"/>
              <a:t>Дервишева</a:t>
            </a:r>
            <a:r>
              <a:rPr lang="ru-RU" sz="3600" dirty="0" smtClean="0"/>
              <a:t> Земфира </a:t>
            </a:r>
            <a:r>
              <a:rPr lang="ru-RU" sz="3600" dirty="0" err="1" smtClean="0"/>
              <a:t>Эрежеповна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МКДОУ детский сад «Солнышко» с.Цветочное Белогорский район </a:t>
            </a:r>
            <a:r>
              <a:rPr lang="ru-RU" dirty="0" err="1" smtClean="0"/>
              <a:t>РеспубликаКрым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21645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701"/>
    </mc:Choice>
    <mc:Fallback>
      <p:transition spd="slow" advTm="47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912" y="437882"/>
            <a:ext cx="11020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Анализ работы(когда все ребята закончат рисование, листочки разложить на одном большом столе,</a:t>
            </a:r>
          </a:p>
          <a:p>
            <a:r>
              <a:rPr lang="ru-RU" dirty="0"/>
              <a:t> </a:t>
            </a:r>
            <a:r>
              <a:rPr lang="ru-RU" dirty="0" smtClean="0"/>
              <a:t>получится «подводное царство»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1" y="1084213"/>
            <a:ext cx="5908899" cy="52911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3269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423" y="230724"/>
            <a:ext cx="8431369" cy="63235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4904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695" y="264531"/>
            <a:ext cx="8341217" cy="62559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4195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7127" y="1004551"/>
            <a:ext cx="93243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Воспитатель: Ребята, посмотрите, какое огромное, спокойное синее море у нас получилось.</a:t>
            </a:r>
          </a:p>
          <a:p>
            <a:r>
              <a:rPr lang="ru-RU" sz="2400" dirty="0" smtClean="0"/>
              <a:t>И обитатели царства спокойно передвигаются в воде среди зеленых водорослей. И от  того,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что море мирное, спокойное- золотых рыбок стало много, все они такие яркие, красивые.</a:t>
            </a:r>
          </a:p>
          <a:p>
            <a:r>
              <a:rPr lang="ru-RU" sz="2400" dirty="0" smtClean="0"/>
              <a:t>Когда я смотрю на ваши рисунки, я чувствую, что в этой волшебной стране торжествует только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добро. И золотая рыбка обрадовалась, что у нее появилось столько много друзей, и передала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вам эти медальки(раздаются медальки с изображением рыбок)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013108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20" y="114814"/>
            <a:ext cx="8740462" cy="65553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13940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11" y="301558"/>
            <a:ext cx="8242479" cy="61818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2286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Подвижная игра с медальками:              « У кого какая рыбка»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80" y="1930400"/>
            <a:ext cx="5481283" cy="411096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500" y="1930400"/>
            <a:ext cx="5617098" cy="4212823"/>
          </a:xfrm>
        </p:spPr>
      </p:pic>
    </p:spTree>
    <p:extLst>
      <p:ext uri="{BB962C8B-B14F-4D97-AF65-F5344CB8AC3E}">
        <p14:creationId xmlns="" xmlns:p14="http://schemas.microsoft.com/office/powerpoint/2010/main" val="1479621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0465" y="270455"/>
            <a:ext cx="43572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Дети счастливы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31" y="1336181"/>
            <a:ext cx="6808631" cy="51064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6575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37" y="398150"/>
            <a:ext cx="7984901" cy="59886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1140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5287" y="0"/>
            <a:ext cx="1172630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Программные задачи:</a:t>
            </a:r>
          </a:p>
          <a:p>
            <a:r>
              <a:rPr lang="ru-RU" dirty="0" smtClean="0"/>
              <a:t>1.	Учить детей рисовать нетрадиционным способом «по мокрому» листу.</a:t>
            </a:r>
          </a:p>
          <a:p>
            <a:r>
              <a:rPr lang="ru-RU" dirty="0" smtClean="0"/>
              <a:t>2.	Учить передавать композицию в сюжетном рисунке.</a:t>
            </a:r>
          </a:p>
          <a:p>
            <a:r>
              <a:rPr lang="ru-RU" dirty="0" smtClean="0"/>
              <a:t>3.	Развивать разнонаправленные, слитные, плавные движения руки, зрительный контроль за ними, воображение, фантазию.</a:t>
            </a:r>
          </a:p>
          <a:p>
            <a:r>
              <a:rPr lang="ru-RU" dirty="0" smtClean="0"/>
              <a:t>4.	Воспитывать у детей стремление к достижению результата.</a:t>
            </a:r>
          </a:p>
          <a:p>
            <a:r>
              <a:rPr lang="ru-RU" dirty="0" smtClean="0"/>
              <a:t>Материал: </a:t>
            </a:r>
          </a:p>
          <a:p>
            <a:r>
              <a:rPr lang="ru-RU" dirty="0" smtClean="0"/>
              <a:t>Белый лист плотной бумаги, акварельные краски, поролоновая губка, кисточки (№ 6 и №3), салфетки на каждого ребенка, тарелочки с водой.</a:t>
            </a:r>
          </a:p>
          <a:p>
            <a:r>
              <a:rPr lang="ru-RU" dirty="0" smtClean="0"/>
              <a:t>Методические приёмы: </a:t>
            </a:r>
          </a:p>
          <a:p>
            <a:r>
              <a:rPr lang="ru-RU" dirty="0" smtClean="0"/>
              <a:t>1.	Показ и объяснение воспитателя.</a:t>
            </a:r>
          </a:p>
          <a:p>
            <a:r>
              <a:rPr lang="ru-RU" dirty="0" smtClean="0"/>
              <a:t>2.	Игровая ситуация, с использованием художественного слова.</a:t>
            </a:r>
          </a:p>
          <a:p>
            <a:r>
              <a:rPr lang="ru-RU" dirty="0" smtClean="0"/>
              <a:t>3.	Наблюдение за работой детей.</a:t>
            </a:r>
          </a:p>
          <a:p>
            <a:r>
              <a:rPr lang="ru-RU" dirty="0" smtClean="0"/>
              <a:t>4.	Анализ работы воспитателем и детьми.</a:t>
            </a:r>
          </a:p>
          <a:p>
            <a:r>
              <a:rPr lang="ru-RU" dirty="0" smtClean="0"/>
              <a:t>Предварительная работа</a:t>
            </a:r>
          </a:p>
          <a:p>
            <a:r>
              <a:rPr lang="ru-RU" dirty="0" smtClean="0"/>
              <a:t>Чтение сказки А.С. Пушкина «Сказка о рыбаке и рыбке»; рассматривание иллюстраций к этому произведению; рассматривание картинок и фотографий с изображением морских обитателей.</a:t>
            </a:r>
          </a:p>
          <a:p>
            <a:r>
              <a:rPr lang="ru-RU" dirty="0" smtClean="0"/>
              <a:t>Ход занятия:</a:t>
            </a:r>
          </a:p>
          <a:p>
            <a:r>
              <a:rPr lang="ru-RU" dirty="0" smtClean="0"/>
              <a:t>Воспитатель: Ребята, сегодня мы поговорим с вами о море. У нас в Крыму есть два моря. Кто знает, как они называются?</a:t>
            </a:r>
          </a:p>
          <a:p>
            <a:r>
              <a:rPr lang="ru-RU" dirty="0" smtClean="0"/>
              <a:t>Дети: Черное и Азовское.</a:t>
            </a:r>
            <a:endParaRPr lang="ru-RU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73949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1617"/>
    </mc:Choice>
    <mc:Fallback>
      <p:transition spd="slow" advTm="116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admin\Downloads\image (2)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7" y="734096"/>
            <a:ext cx="9826580" cy="5473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87371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774"/>
    </mc:Choice>
    <mc:Fallback>
      <p:transition spd="slow" advTm="17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8338" y="270457"/>
            <a:ext cx="9354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Воспитатель: Правильно. Посмотрите я вам приготовила кусочек нашего, сказочного, Черного моря ( Макет с ракушками и с камнями) </a:t>
            </a:r>
            <a:endParaRPr lang="ru-RU" dirty="0"/>
          </a:p>
        </p:txBody>
      </p:sp>
      <p:pic>
        <p:nvPicPr>
          <p:cNvPr id="4" name="Рисунок 3" descr="C:\Users\admin\Downloads\image (1)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10" y="1149439"/>
            <a:ext cx="9216980" cy="521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26110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136"/>
    </mc:Choice>
    <mc:Fallback>
      <p:transition spd="slow" advTm="7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9655"/>
            <a:ext cx="1096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Воспитатель: Потрогайте какие гладкие камушки. Море ласкает эти камушки, поэтому они стали такими гладкими. А давайте нарисуем наше Черное море с её загадочным, подводным миром. Садитесь на свои места. </a:t>
            </a:r>
            <a:endParaRPr lang="ru-RU" dirty="0"/>
          </a:p>
        </p:txBody>
      </p:sp>
      <p:pic>
        <p:nvPicPr>
          <p:cNvPr id="4" name="Рисунок 3" descr="C:\Users\admin\Downloads\image (4)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9" y="1400175"/>
            <a:ext cx="9825239" cy="5103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31684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2726"/>
    </mc:Choice>
    <mc:Fallback>
      <p:transition spd="slow" advTm="127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 сидят…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39" y="1556958"/>
            <a:ext cx="8869209" cy="5088033"/>
          </a:xfrm>
        </p:spPr>
      </p:pic>
      <p:pic>
        <p:nvPicPr>
          <p:cNvPr id="8" name="Звук 7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72677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455"/>
    </mc:Choice>
    <mc:Fallback>
      <p:transition spd="slow" advTm="44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459" y="682580"/>
            <a:ext cx="1077961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Воспитатель: Сегодня, ребята, на нашем занятии по рисованию краски будут вести себя не совсем обычно, </a:t>
            </a:r>
          </a:p>
          <a:p>
            <a:r>
              <a:rPr lang="ru-RU" dirty="0" smtClean="0"/>
              <a:t>Они будут расплываться, выходить за рамки нашего рисунка. Необыкновенная легкость красок, получение </a:t>
            </a:r>
          </a:p>
          <a:p>
            <a:r>
              <a:rPr lang="ru-RU" dirty="0" smtClean="0"/>
              <a:t>Новых цветов прямо на рисунке, сделают вашу работу удивительно интересной. А рисовать мы с вами будем </a:t>
            </a:r>
          </a:p>
          <a:p>
            <a:r>
              <a:rPr lang="ru-RU" dirty="0" smtClean="0"/>
              <a:t>«По мокрому» листу.</a:t>
            </a:r>
          </a:p>
          <a:p>
            <a:r>
              <a:rPr lang="ru-RU" dirty="0" smtClean="0"/>
              <a:t>Дети: А как?</a:t>
            </a:r>
          </a:p>
          <a:p>
            <a:r>
              <a:rPr lang="ru-RU" dirty="0" smtClean="0"/>
              <a:t>Воспитатель: А что это такое, я сейчас расскажу и покажу. Главным инструментом сегодня станет губка.</a:t>
            </a:r>
          </a:p>
          <a:p>
            <a:r>
              <a:rPr lang="ru-RU" dirty="0" smtClean="0"/>
              <a:t>Мы смочим ею наш лист. Смачивается лист быстрыми движениями( показ воспитателя), рука движется</a:t>
            </a:r>
          </a:p>
          <a:p>
            <a:r>
              <a:rPr lang="ru-RU" dirty="0" smtClean="0"/>
              <a:t>Свободно. А потом уже «По мокрому» листу наносится краска. Кисточка слегка касается листа, краска </a:t>
            </a:r>
          </a:p>
          <a:p>
            <a:r>
              <a:rPr lang="ru-RU" dirty="0" smtClean="0"/>
              <a:t>Ложится красиво, образуя волшебные переливы.</a:t>
            </a:r>
          </a:p>
          <a:p>
            <a:r>
              <a:rPr lang="ru-RU" dirty="0" smtClean="0"/>
              <a:t>Воспитатель: Ребята, хотите почувствовать себя волшебниками? </a:t>
            </a:r>
          </a:p>
          <a:p>
            <a:r>
              <a:rPr lang="ru-RU" dirty="0" smtClean="0"/>
              <a:t>Дети: Да!</a:t>
            </a:r>
          </a:p>
          <a:p>
            <a:r>
              <a:rPr lang="ru-RU" dirty="0" smtClean="0"/>
              <a:t>Воспитатель: Итак, если мы с вами захотели почувствовать волшебство, то нам надо произнести волшебные слова,</a:t>
            </a:r>
          </a:p>
          <a:p>
            <a:r>
              <a:rPr lang="ru-RU" dirty="0" smtClean="0"/>
              <a:t>Которые сделают наше рисование волшебным, удивительным и сказочным.</a:t>
            </a: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27695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790"/>
    </mc:Choice>
    <mc:Fallback>
      <p:transition spd="slow" advTm="1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42" y="238259"/>
            <a:ext cx="8508641" cy="6381481"/>
          </a:xfrm>
          <a:prstGeom prst="rect">
            <a:avLst/>
          </a:prstGeom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09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899"/>
    </mc:Choice>
    <mc:Fallback>
      <p:transition spd="slow" advTm="8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</TotalTime>
  <Words>711</Words>
  <Application>Microsoft Office PowerPoint</Application>
  <PresentationFormat>Произвольный</PresentationFormat>
  <Paragraphs>77</Paragraphs>
  <Slides>28</Slides>
  <Notes>0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Грань</vt:lpstr>
      <vt:lpstr>«Загадочный мир-подводное царство»</vt:lpstr>
      <vt:lpstr>Воспитатель: Дервишева Земфира Эрежеповна</vt:lpstr>
      <vt:lpstr>Слайд 3</vt:lpstr>
      <vt:lpstr>Слайд 4</vt:lpstr>
      <vt:lpstr>Слайд 5</vt:lpstr>
      <vt:lpstr>Слайд 6</vt:lpstr>
      <vt:lpstr>Дети сидят…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Подвижная игра с медальками:              « У кого какая рыбка»</vt:lpstr>
      <vt:lpstr>Слайд 27</vt:lpstr>
      <vt:lpstr>Слайд 28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«Загадочный мир-подводное царство»</dc:title>
  <dc:creator>admin</dc:creator>
  <cp:lastModifiedBy>Kids</cp:lastModifiedBy>
  <cp:revision>13</cp:revision>
  <dcterms:created xsi:type="dcterms:W3CDTF">2015-04-06T17:51:03Z</dcterms:created>
  <dcterms:modified xsi:type="dcterms:W3CDTF">2015-04-08T11:48:48Z</dcterms:modified>
</cp:coreProperties>
</file>